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20767A6-B02E-4F71-8680-A04FE3FAF40A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A10B20DF-C0BC-41A7-A831-D0E986E5D9A7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2C77D02-9F80-4787-861E-48668E59ABFE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A3A48C39-A04B-46A1-A545-0D3DE70C0588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07D2ED8-97C3-444A-B745-8298D497AB69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60EF462-C711-4E85-865C-ADD94DB7D5F9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3CF95A6-E98F-4644-BCF3-44843B8B7971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DCEC2D8-12AD-4710-B697-606C035AB007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CC61FCA-DAB5-476E-B39D-0C1BD2D1983E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F715A10F-A802-49C0-B526-153D45E645C6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94F35AA-C2FA-4177-8DD4-C69A21BDEE2D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09CB985-78A6-445E-9304-9774DF6C76AD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</a:rPr>
              <a:t>Click to edit the title text format</a:t>
            </a: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</a:rPr>
              <a:t>Second Outline Level</a:t>
            </a:r>
            <a:endParaRPr b="0" lang="en-US" sz="28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</a:rPr>
              <a:t>Third Outline Level</a:t>
            </a:r>
            <a:endParaRPr b="0" lang="en-US" sz="24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&lt;date/time&gt;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91403D68-2316-48E7-8298-719575F5E59F}" type="slidenum"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</a:rPr>
              <a:t>Title1</a:t>
            </a: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Hello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</a:rPr>
              <a:t>Title2</a:t>
            </a: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4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There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LibreOffice/7.4.3.2$Linux_X86_64 LibreOffice_project/1048a8393ae2eeec98dff31b5c133c5f1d08b890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2023-01-13T16:36:44Z</dcterms:created>
  <dc:creator/>
  <dc:description>Some comment</dc:description>
  <cp:keywords>keyword1 keyword2</cp:keywords>
  <dc:language>en-US</dc:language>
  <cp:lastModifiedBy/>
  <dcterms:modified xsi:type="dcterms:W3CDTF">2023-01-13T16:39:22Z</dcterms:modified>
  <cp:revision>2</cp:revision>
  <dc:subject>Some subject</dc:subject>
  <dc:title>Some title</dc:title>
</cp:coreProperties>
</file>